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89C4D-7900-6948-929A-1E32AF3688AC}" v="136" dt="2025-07-14T04:28:58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>
      <p:cViewPr varScale="1">
        <p:scale>
          <a:sx n="121" d="100"/>
          <a:sy n="121" d="100"/>
        </p:scale>
        <p:origin x="8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4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0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6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1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8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8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4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utoevolution.com/news/gasoline-engines-then-and-now-how-did-the-spark-ignited-engine-evolve-105362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n/photo/1179028" TargetMode="External"/><Relationship Id="rId4" Type="http://schemas.openxmlformats.org/officeDocument/2006/relationships/image" Target="../media/image9.jpg!d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65794D4-DDCF-469D-A6C7-0AE18F6BB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7" name="Picture 46" descr="Triangular abstract background">
            <a:extLst>
              <a:ext uri="{FF2B5EF4-FFF2-40B4-BE49-F238E27FC236}">
                <a16:creationId xmlns:a16="http://schemas.microsoft.com/office/drawing/2014/main" id="{C579C63D-7EB0-6670-C029-6A3398F7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6613" y="-1"/>
            <a:ext cx="12192000" cy="7076197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88D25AED-03FE-496D-84B1-6BD00730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6474AD-D65C-406B-83FB-C99C0600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9322EB-87AA-45C9-A03C-52A874D8C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BCB4F5-395E-4192-9EBB-E9F0255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4B1466F-6782-407B-9C00-8DF501BC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28CCAE2-B347-4439-A6F8-1F1C3548F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DDE5DC-1CFD-4141-BB8A-4E88DC95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8B0EB6-7696-43A6-802C-7F71D1BA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C27EFB-1419-4DCF-B0FB-19DFF555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469F2C-8E3D-4F5A-B109-74EB0C1C6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F21893-899E-456E-B2C0-18C3B8661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49F69B-8991-410D-B2BE-29792DFF0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3B3B6AE-A176-4E37-9DC3-693D4D4A1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251166D-5D02-4F59-9CDD-176C32DC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19ECF99-A74F-4670-B781-193D17D55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8FECED-862A-4A60-A948-0B3FC1F6A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596925-5663-4DBB-BA20-5D8E5168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04049C-063B-4F59-801F-1DE9B4220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DFD5EC-AD64-4EA0-99D4-659BE87BF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EDC0CD-7E2B-45B9-BEDA-07058067A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973EC6-F21A-40EB-9773-F830E205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727704-3B6D-4FBC-80D0-3452A7883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6C285D-96FA-4E4C-99DD-A4537CC8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1A87ECD-5CEA-4CF1-B4D6-231036363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8D3432C-F58F-418C-B2A2-B675E014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AA6FC6-50E8-4802-946A-A1408D034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879239-2C29-4598-89C4-DA6DE6099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5387EF3-939F-4251-95A2-B1FD10DB7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540311-BAC8-433E-9146-1804B5FD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D33AD0E-0DD9-49E5-B606-1269FBFEE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D0FDA4-88B0-47B3-AD08-B58785CF0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7273F8E-C71F-44CE-9C4C-4D0231215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76CAA-C6A5-CBF8-0E46-92A0E21A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1800353"/>
            <a:ext cx="4844902" cy="18468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SPARKS TO SPEED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8157C-3753-F1E9-B720-6401595B0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818912"/>
            <a:ext cx="10325636" cy="1085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engine’s revolutionary journey</a:t>
            </a:r>
          </a:p>
        </p:txBody>
      </p:sp>
      <p:pic>
        <p:nvPicPr>
          <p:cNvPr id="5" name="Picture 4" descr="A child standing next to a go-kart&#10;&#10;AI-generated content may be incorrect.">
            <a:extLst>
              <a:ext uri="{FF2B5EF4-FFF2-40B4-BE49-F238E27FC236}">
                <a16:creationId xmlns:a16="http://schemas.microsoft.com/office/drawing/2014/main" id="{F9B5EA07-6AFB-616C-56C0-320B862F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70" y="225859"/>
            <a:ext cx="4632151" cy="66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Right Triangle 27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1" name="Rectangle 28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6" name="Right Triangle 315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AA2CE-B08C-5BAA-28F4-B33D2190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4927427" cy="23364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WHO INVENTED ENGINE???</a:t>
            </a:r>
          </a:p>
        </p:txBody>
      </p:sp>
      <p:sp useBgFill="1">
        <p:nvSpPr>
          <p:cNvPr id="318" name="Freeform: Shape 317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ainting of a person&#10;&#10;AI-generated content may be incorrect.">
            <a:extLst>
              <a:ext uri="{FF2B5EF4-FFF2-40B4-BE49-F238E27FC236}">
                <a16:creationId xmlns:a16="http://schemas.microsoft.com/office/drawing/2014/main" id="{18046A78-E043-D847-EDA3-0D5284F7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1" r="1" b="8373"/>
          <a:stretch>
            <a:fillRect/>
          </a:stretch>
        </p:blipFill>
        <p:spPr>
          <a:xfrm>
            <a:off x="8126328" y="714592"/>
            <a:ext cx="2339337" cy="2631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erson with white hair&#10;&#10;AI-generated content may be incorrect.">
            <a:extLst>
              <a:ext uri="{FF2B5EF4-FFF2-40B4-BE49-F238E27FC236}">
                <a16:creationId xmlns:a16="http://schemas.microsoft.com/office/drawing/2014/main" id="{5BF37C88-4D82-2494-19FC-B4267C5C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68" y="3511441"/>
            <a:ext cx="4042459" cy="2631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E877B1-B0C1-3671-D1FC-C5339A576028}"/>
              </a:ext>
            </a:extLst>
          </p:cNvPr>
          <p:cNvSpPr txBox="1"/>
          <p:nvPr/>
        </p:nvSpPr>
        <p:spPr>
          <a:xfrm>
            <a:off x="632106" y="3457435"/>
            <a:ext cx="349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 newcomer invented the engine in 1712.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EA9742-E06A-8A44-C170-AA84B65E8328}"/>
              </a:ext>
            </a:extLst>
          </p:cNvPr>
          <p:cNvSpPr txBox="1"/>
          <p:nvPr/>
        </p:nvSpPr>
        <p:spPr>
          <a:xfrm>
            <a:off x="673711" y="4416873"/>
            <a:ext cx="34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 it was improved James watt .</a:t>
            </a:r>
          </a:p>
        </p:txBody>
      </p:sp>
    </p:spTree>
    <p:extLst>
      <p:ext uri="{BB962C8B-B14F-4D97-AF65-F5344CB8AC3E}">
        <p14:creationId xmlns:p14="http://schemas.microsoft.com/office/powerpoint/2010/main" val="25760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Right Triangle 26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n old machine with wheels&#10;&#10;AI-generated content may be incorrect.">
            <a:extLst>
              <a:ext uri="{FF2B5EF4-FFF2-40B4-BE49-F238E27FC236}">
                <a16:creationId xmlns:a16="http://schemas.microsoft.com/office/drawing/2014/main" id="{D012F0B3-2928-21AC-C8C0-A311A81C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71" r="-1" b="25482"/>
          <a:stretch>
            <a:fillRect/>
          </a:stretch>
        </p:blipFill>
        <p:spPr>
          <a:xfrm>
            <a:off x="-18955" y="-10498"/>
            <a:ext cx="12185076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00C34-84DD-F622-6514-F178ECE4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4" y="72003"/>
            <a:ext cx="4607730" cy="19997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AN ENGINE???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4C663-3B48-FB14-CCA1-ED85F5652F7B}"/>
              </a:ext>
            </a:extLst>
          </p:cNvPr>
          <p:cNvSpPr txBox="1"/>
          <p:nvPr/>
        </p:nvSpPr>
        <p:spPr>
          <a:xfrm>
            <a:off x="192529" y="2071800"/>
            <a:ext cx="344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Engine is something that turns electricity in motion. </a:t>
            </a:r>
          </a:p>
        </p:txBody>
      </p:sp>
    </p:spTree>
    <p:extLst>
      <p:ext uri="{BB962C8B-B14F-4D97-AF65-F5344CB8AC3E}">
        <p14:creationId xmlns:p14="http://schemas.microsoft.com/office/powerpoint/2010/main" val="13838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6" name="Freeform: Shape 95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7D0E9-4BCA-5388-B979-722CB9AF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ENGINE: THEN NOW AND FUTURE</a:t>
            </a:r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CEF8153D-168A-D0A2-34EF-35875CE8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2545803"/>
          </a:xfrm>
        </p:spPr>
        <p:txBody>
          <a:bodyPr>
            <a:normAutofit/>
          </a:bodyPr>
          <a:lstStyle/>
          <a:p>
            <a:r>
              <a:rPr lang="en-US" dirty="0"/>
              <a:t>Before engine`s where big and slow in working.         </a:t>
            </a:r>
          </a:p>
          <a:p>
            <a:r>
              <a:rPr lang="en-US" dirty="0"/>
              <a:t>Now engine`s are small and fast in working.                                  </a:t>
            </a:r>
          </a:p>
          <a:p>
            <a:r>
              <a:rPr lang="en-US" dirty="0"/>
              <a:t>In the future there can be eco friendly engine`s.</a:t>
            </a:r>
          </a:p>
        </p:txBody>
      </p:sp>
      <p:pic>
        <p:nvPicPr>
          <p:cNvPr id="7" name="Picture 6" descr="An old machine with wheels&#10;&#10;AI-generated content may be incorrect.">
            <a:extLst>
              <a:ext uri="{FF2B5EF4-FFF2-40B4-BE49-F238E27FC236}">
                <a16:creationId xmlns:a16="http://schemas.microsoft.com/office/drawing/2014/main" id="{1E8D688A-2E24-75C8-296F-96D2489F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0" r="3" b="27305"/>
          <a:stretch>
            <a:fillRect/>
          </a:stretch>
        </p:blipFill>
        <p:spPr>
          <a:xfrm>
            <a:off x="6983514" y="726816"/>
            <a:ext cx="4505237" cy="2629816"/>
          </a:xfrm>
          <a:prstGeom prst="rect">
            <a:avLst/>
          </a:prstGeom>
        </p:spPr>
      </p:pic>
      <p:pic>
        <p:nvPicPr>
          <p:cNvPr id="11" name="Content Placeholder 10" descr="A silver engine with purple and blue parts&#10;&#10;AI-generated content may be incorrect.">
            <a:extLst>
              <a:ext uri="{FF2B5EF4-FFF2-40B4-BE49-F238E27FC236}">
                <a16:creationId xmlns:a16="http://schemas.microsoft.com/office/drawing/2014/main" id="{1C0F6EA5-06C2-77E9-C8B5-A440E062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39504" y="3507853"/>
            <a:ext cx="3993259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3" name="Right Triangle 122">
            <a:extLst>
              <a:ext uri="{FF2B5EF4-FFF2-40B4-BE49-F238E27FC236}">
                <a16:creationId xmlns:a16="http://schemas.microsoft.com/office/drawing/2014/main" id="{A5937681-F716-4702-BC6A-612055E63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019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864EC4E-658C-4612-85A4-16C165B3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F54CE0E-C37D-4510-9756-CE70E0D3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AB63024-F99C-417C-B253-7618AA7C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A572514-964B-43BE-A43E-958BB5002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F84318-E04B-485D-AC6B-B7187843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C083C1-9704-4140-B96E-3ADE29B3F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40512D9-9CDE-4004-B1FE-C052C8B7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A332C3F-5207-4A60-BC24-9D0C2E01B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A7D697-F48C-4FFF-8B0B-4DBF82316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89002FE-269C-4ADA-92B8-6F53845C1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3F5E940-F46C-44BD-91A9-9FF6BD969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E9E923-8139-45AD-8E41-3FF0F573C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5D1EE22-D369-4119-AF78-7459A9DCC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7BA6B5C-CE2B-425A-B31F-9F5D53E69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71BA50C-30BE-4130-AF9D-EFF7C2CA0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14E9E30-661C-4CE1-935E-B421686D4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816CD4-E586-417F-9F80-D00DBA622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51BF707-E4A8-4CB2-ACC4-4F7AFA70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98CFBAD-48DF-4103-8AF6-D7F012BA3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654AF7C-A76E-45CD-A1A1-CCBF83BF1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9B02BF2-F589-4A7D-9F0C-28D1CE019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AE5C90-D8DE-4ECC-B040-25CA257D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4A35E96-1EFD-419B-BED7-6CA12289E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918F6CF-E638-4D44-B3F7-382B2994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C89B5E2-261D-4B9A-92C0-095A344D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A4A4DB4-CEF0-418C-BC29-AA466DECF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2CAA29F-30C0-429C-AD51-0331E7108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E00063-4EE0-4671-8AFE-7F4DC56F2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2B75E21-F1D3-4DF4-B364-D5FA0883A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EBAB42F-7DF3-4939-896C-717A35F65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CD59193-AD8A-4417-8B46-C10431EA1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32A4FA1-5C77-4000-9C3E-2AC576891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38360-9BC9-8968-7EAF-BE2C0A4B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245541"/>
            <a:ext cx="4909478" cy="26115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IMPORTANCE OF ENGINE</a:t>
            </a:r>
          </a:p>
        </p:txBody>
      </p:sp>
      <p:pic>
        <p:nvPicPr>
          <p:cNvPr id="11" name="Picture 10" descr="A train on the tracks&#10;&#10;AI-generated content may be incorrect.">
            <a:extLst>
              <a:ext uri="{FF2B5EF4-FFF2-40B4-BE49-F238E27FC236}">
                <a16:creationId xmlns:a16="http://schemas.microsoft.com/office/drawing/2014/main" id="{B1078D17-B6D1-E6D5-FF9B-044268B2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5" r="1" b="18889"/>
          <a:stretch>
            <a:fillRect/>
          </a:stretch>
        </p:blipFill>
        <p:spPr>
          <a:xfrm>
            <a:off x="6262621" y="10"/>
            <a:ext cx="5926331" cy="229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red sports car parked on a road&#10;&#10;AI-generated content may be incorrect.">
            <a:extLst>
              <a:ext uri="{FF2B5EF4-FFF2-40B4-BE49-F238E27FC236}">
                <a16:creationId xmlns:a16="http://schemas.microsoft.com/office/drawing/2014/main" id="{553AD0BB-2EC4-95CC-67BB-EE12EDFB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21" r="-1" b="18065"/>
          <a:stretch>
            <a:fillRect/>
          </a:stretch>
        </p:blipFill>
        <p:spPr>
          <a:xfrm>
            <a:off x="6284897" y="2244292"/>
            <a:ext cx="5904055" cy="231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 descr="A large airplane flying in the sky&#10;&#10;AI-generated content may be incorrect.">
            <a:extLst>
              <a:ext uri="{FF2B5EF4-FFF2-40B4-BE49-F238E27FC236}">
                <a16:creationId xmlns:a16="http://schemas.microsoft.com/office/drawing/2014/main" id="{5C5538DA-94C5-2FC3-64C4-01674C89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399" r="2" b="7536"/>
          <a:stretch>
            <a:fillRect/>
          </a:stretch>
        </p:blipFill>
        <p:spPr>
          <a:xfrm>
            <a:off x="6278683" y="4543768"/>
            <a:ext cx="5910269" cy="231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FE2DC6-6CC8-8D89-226B-F638E10E2B4E}"/>
              </a:ext>
            </a:extLst>
          </p:cNvPr>
          <p:cNvSpPr txBox="1"/>
          <p:nvPr/>
        </p:nvSpPr>
        <p:spPr>
          <a:xfrm>
            <a:off x="684863" y="3428996"/>
            <a:ext cx="538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Because of engine we have working transports like airplane's, car’s , train`s etc.</a:t>
            </a:r>
          </a:p>
        </p:txBody>
      </p:sp>
    </p:spTree>
    <p:extLst>
      <p:ext uri="{BB962C8B-B14F-4D97-AF65-F5344CB8AC3E}">
        <p14:creationId xmlns:p14="http://schemas.microsoft.com/office/powerpoint/2010/main" val="39513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0FF640-6943-4E65-EE3F-78673E95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MY THOUGHT ABOUT THE FUTURE</a:t>
            </a: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C5854A86-08B1-9283-A68C-A0CD51EA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5408030" cy="16286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 the future there can be eco friendly engine`s which does not pollute the environment.</a:t>
            </a:r>
          </a:p>
        </p:txBody>
      </p:sp>
      <p:pic>
        <p:nvPicPr>
          <p:cNvPr id="5" name="Content Placeholder 4" descr="A globe surrounded by green moss&#10;&#10;AI-generated content may be incorrect.">
            <a:extLst>
              <a:ext uri="{FF2B5EF4-FFF2-40B4-BE49-F238E27FC236}">
                <a16:creationId xmlns:a16="http://schemas.microsoft.com/office/drawing/2014/main" id="{B4D96A78-AAA5-23A0-8CB4-7086B886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74" r="31342" b="-1"/>
          <a:stretch>
            <a:fillRect/>
          </a:stretch>
        </p:blipFill>
        <p:spPr>
          <a:xfrm>
            <a:off x="6448191" y="122580"/>
            <a:ext cx="5641331" cy="656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5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0339-3915-61A1-284B-561CD38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thank you sign surrounded by green leaves&#10;&#10;AI-generated content may be incorrect.">
            <a:extLst>
              <a:ext uri="{FF2B5EF4-FFF2-40B4-BE49-F238E27FC236}">
                <a16:creationId xmlns:a16="http://schemas.microsoft.com/office/drawing/2014/main" id="{BA364304-2885-8174-9FE9-8478B15C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471332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123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SPARKS TO SPEED</vt:lpstr>
      <vt:lpstr>WHO INVENTED ENGINE???</vt:lpstr>
      <vt:lpstr>WHAT IS AN ENGINE???</vt:lpstr>
      <vt:lpstr>ENGINE: THEN NOW AND FUTURE</vt:lpstr>
      <vt:lpstr>IMPORTANCE OF ENGINE</vt:lpstr>
      <vt:lpstr>MY THOUGHT ABOUT THE 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Shabi Haider Naqvi (Technology)</dc:creator>
  <cp:lastModifiedBy>Shabi Haider Naqvi (Technology)</cp:lastModifiedBy>
  <cp:revision>3</cp:revision>
  <dcterms:created xsi:type="dcterms:W3CDTF">2025-07-11T14:39:33Z</dcterms:created>
  <dcterms:modified xsi:type="dcterms:W3CDTF">2025-07-14T11:16:47Z</dcterms:modified>
</cp:coreProperties>
</file>